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8" r:id="rId3"/>
    <p:sldId id="264" r:id="rId4"/>
    <p:sldId id="259" r:id="rId5"/>
    <p:sldId id="265" r:id="rId6"/>
    <p:sldId id="266" r:id="rId7"/>
    <p:sldId id="261" r:id="rId8"/>
    <p:sldId id="267" r:id="rId9"/>
    <p:sldId id="268" r:id="rId10"/>
    <p:sldId id="262"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0" autoAdjust="0"/>
    <p:restoredTop sz="86410" autoAdjust="0"/>
  </p:normalViewPr>
  <p:slideViewPr>
    <p:cSldViewPr>
      <p:cViewPr varScale="1">
        <p:scale>
          <a:sx n="37" d="100"/>
          <a:sy n="37" d="100"/>
        </p:scale>
        <p:origin x="-84" y="-528"/>
      </p:cViewPr>
      <p:guideLst>
        <p:guide orient="horz" pos="2160"/>
        <p:guide pos="2880"/>
      </p:guideLst>
    </p:cSldViewPr>
  </p:slideViewPr>
  <p:outlineViewPr>
    <p:cViewPr>
      <p:scale>
        <a:sx n="33" d="100"/>
        <a:sy n="33" d="100"/>
      </p:scale>
      <p:origin x="42" y="19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t>7/4/2017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t>‹#›</a:t>
            </a:fld>
            <a:endParaRPr lang="en-US"/>
          </a:p>
        </p:txBody>
      </p:sp>
    </p:spTree>
    <p:extLst>
      <p:ext uri="{BB962C8B-B14F-4D97-AF65-F5344CB8AC3E}">
        <p14:creationId xmlns:p14="http://schemas.microsoft.com/office/powerpoint/2010/main" val="1437239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EACAA785-EEBD-4BB7-80C8-35816BC18A2E}" type="slidenum">
              <a:rPr lang="en-US" smtClean="0"/>
              <a:t>2</a:t>
            </a:fld>
            <a:endParaRPr lang="en-US"/>
          </a:p>
        </p:txBody>
      </p:sp>
    </p:spTree>
    <p:extLst>
      <p:ext uri="{BB962C8B-B14F-4D97-AF65-F5344CB8AC3E}">
        <p14:creationId xmlns:p14="http://schemas.microsoft.com/office/powerpoint/2010/main" val="3033984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sz="1200" kern="1200" dirty="0">
              <a:solidFill>
                <a:schemeClr val="tx1"/>
              </a:solidFill>
              <a:effectLst/>
              <a:latin typeface="+mn-lt"/>
              <a:ea typeface="+mn-ea"/>
              <a:cs typeface="+mn-cs"/>
            </a:endParaRPr>
          </a:p>
        </p:txBody>
      </p:sp>
      <p:sp>
        <p:nvSpPr>
          <p:cNvPr id="4" name="Zástupný symbol čísla snímky 3"/>
          <p:cNvSpPr>
            <a:spLocks noGrp="1"/>
          </p:cNvSpPr>
          <p:nvPr>
            <p:ph type="sldNum" sz="quarter" idx="10"/>
          </p:nvPr>
        </p:nvSpPr>
        <p:spPr/>
        <p:txBody>
          <a:bodyPr/>
          <a:lstStyle/>
          <a:p>
            <a:fld id="{EACAA785-EEBD-4BB7-80C8-35816BC18A2E}" type="slidenum">
              <a:rPr lang="en-US" smtClean="0"/>
              <a:t>4</a:t>
            </a:fld>
            <a:endParaRPr lang="en-US"/>
          </a:p>
        </p:txBody>
      </p:sp>
    </p:spTree>
    <p:extLst>
      <p:ext uri="{BB962C8B-B14F-4D97-AF65-F5344CB8AC3E}">
        <p14:creationId xmlns:p14="http://schemas.microsoft.com/office/powerpoint/2010/main" val="1239263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sz="1200" kern="1200" dirty="0">
              <a:solidFill>
                <a:schemeClr val="tx1"/>
              </a:solidFill>
              <a:effectLst/>
              <a:latin typeface="+mn-lt"/>
              <a:ea typeface="+mn-ea"/>
              <a:cs typeface="+mn-cs"/>
            </a:endParaRPr>
          </a:p>
        </p:txBody>
      </p:sp>
      <p:sp>
        <p:nvSpPr>
          <p:cNvPr id="4" name="Zástupný symbol čísla snímky 3"/>
          <p:cNvSpPr>
            <a:spLocks noGrp="1"/>
          </p:cNvSpPr>
          <p:nvPr>
            <p:ph type="sldNum" sz="quarter" idx="10"/>
          </p:nvPr>
        </p:nvSpPr>
        <p:spPr/>
        <p:txBody>
          <a:bodyPr/>
          <a:lstStyle/>
          <a:p>
            <a:fld id="{EACAA785-EEBD-4BB7-80C8-35816BC18A2E}" type="slidenum">
              <a:rPr lang="en-US" smtClean="0"/>
              <a:t>5</a:t>
            </a:fld>
            <a:endParaRPr lang="en-US"/>
          </a:p>
        </p:txBody>
      </p:sp>
    </p:spTree>
    <p:extLst>
      <p:ext uri="{BB962C8B-B14F-4D97-AF65-F5344CB8AC3E}">
        <p14:creationId xmlns:p14="http://schemas.microsoft.com/office/powerpoint/2010/main" val="1239263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sz="1200" kern="1200" dirty="0">
              <a:solidFill>
                <a:schemeClr val="tx1"/>
              </a:solidFill>
              <a:effectLst/>
              <a:latin typeface="+mn-lt"/>
              <a:ea typeface="+mn-ea"/>
              <a:cs typeface="+mn-cs"/>
            </a:endParaRPr>
          </a:p>
        </p:txBody>
      </p:sp>
      <p:sp>
        <p:nvSpPr>
          <p:cNvPr id="4" name="Zástupný symbol čísla snímky 3"/>
          <p:cNvSpPr>
            <a:spLocks noGrp="1"/>
          </p:cNvSpPr>
          <p:nvPr>
            <p:ph type="sldNum" sz="quarter" idx="10"/>
          </p:nvPr>
        </p:nvSpPr>
        <p:spPr/>
        <p:txBody>
          <a:bodyPr/>
          <a:lstStyle/>
          <a:p>
            <a:fld id="{EACAA785-EEBD-4BB7-80C8-35816BC18A2E}" type="slidenum">
              <a:rPr lang="en-US" smtClean="0"/>
              <a:t>7</a:t>
            </a:fld>
            <a:endParaRPr lang="en-US"/>
          </a:p>
        </p:txBody>
      </p:sp>
    </p:spTree>
    <p:extLst>
      <p:ext uri="{BB962C8B-B14F-4D97-AF65-F5344CB8AC3E}">
        <p14:creationId xmlns:p14="http://schemas.microsoft.com/office/powerpoint/2010/main" val="774844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sz="1200" kern="1200" dirty="0">
              <a:solidFill>
                <a:schemeClr val="tx1"/>
              </a:solidFill>
              <a:effectLst/>
              <a:latin typeface="+mn-lt"/>
              <a:ea typeface="+mn-ea"/>
              <a:cs typeface="+mn-cs"/>
            </a:endParaRPr>
          </a:p>
        </p:txBody>
      </p:sp>
      <p:sp>
        <p:nvSpPr>
          <p:cNvPr id="4" name="Zástupný symbol čísla snímky 3"/>
          <p:cNvSpPr>
            <a:spLocks noGrp="1"/>
          </p:cNvSpPr>
          <p:nvPr>
            <p:ph type="sldNum" sz="quarter" idx="10"/>
          </p:nvPr>
        </p:nvSpPr>
        <p:spPr/>
        <p:txBody>
          <a:bodyPr/>
          <a:lstStyle/>
          <a:p>
            <a:fld id="{EACAA785-EEBD-4BB7-80C8-35816BC18A2E}" type="slidenum">
              <a:rPr lang="en-US" smtClean="0"/>
              <a:t>8</a:t>
            </a:fld>
            <a:endParaRPr lang="en-US"/>
          </a:p>
        </p:txBody>
      </p:sp>
    </p:spTree>
    <p:extLst>
      <p:ext uri="{BB962C8B-B14F-4D97-AF65-F5344CB8AC3E}">
        <p14:creationId xmlns:p14="http://schemas.microsoft.com/office/powerpoint/2010/main" val="774844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sz="1200" kern="1200" dirty="0">
              <a:solidFill>
                <a:schemeClr val="tx1"/>
              </a:solidFill>
              <a:effectLst/>
              <a:latin typeface="+mn-lt"/>
              <a:ea typeface="+mn-ea"/>
              <a:cs typeface="+mn-cs"/>
            </a:endParaRPr>
          </a:p>
        </p:txBody>
      </p:sp>
      <p:sp>
        <p:nvSpPr>
          <p:cNvPr id="4" name="Zástupný symbol čísla snímky 3"/>
          <p:cNvSpPr>
            <a:spLocks noGrp="1"/>
          </p:cNvSpPr>
          <p:nvPr>
            <p:ph type="sldNum" sz="quarter" idx="10"/>
          </p:nvPr>
        </p:nvSpPr>
        <p:spPr/>
        <p:txBody>
          <a:bodyPr/>
          <a:lstStyle/>
          <a:p>
            <a:fld id="{EACAA785-EEBD-4BB7-80C8-35816BC18A2E}" type="slidenum">
              <a:rPr lang="en-US" smtClean="0"/>
              <a:t>9</a:t>
            </a:fld>
            <a:endParaRPr lang="en-US"/>
          </a:p>
        </p:txBody>
      </p:sp>
    </p:spTree>
    <p:extLst>
      <p:ext uri="{BB962C8B-B14F-4D97-AF65-F5344CB8AC3E}">
        <p14:creationId xmlns:p14="http://schemas.microsoft.com/office/powerpoint/2010/main" val="774844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EACAA785-EEBD-4BB7-80C8-35816BC18A2E}" type="slidenum">
              <a:rPr lang="en-US" smtClean="0"/>
              <a:t>10</a:t>
            </a:fld>
            <a:endParaRPr lang="en-US"/>
          </a:p>
        </p:txBody>
      </p:sp>
    </p:spTree>
    <p:extLst>
      <p:ext uri="{BB962C8B-B14F-4D97-AF65-F5344CB8AC3E}">
        <p14:creationId xmlns:p14="http://schemas.microsoft.com/office/powerpoint/2010/main" val="1456399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97129-8892-4527-B9B5-28EADF5A0760}" type="datetime1">
              <a:rPr lang="en-US" smtClean="0"/>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3246E-4D3B-46EE-9AF0-FB58E9E24676}" type="datetime1">
              <a:rPr lang="en-US" smtClean="0"/>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9A9CD-0126-458A-886B-6FC07AA530CC}" type="datetime1">
              <a:rPr lang="en-US" smtClean="0"/>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8A32-C64F-48FE-9F74-7D1FFF5C519B}" type="datetime1">
              <a:rPr lang="en-US" smtClean="0"/>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A9ED7-D303-4DD7-9EFB-4DEB198A20E1}" type="datetime1">
              <a:rPr lang="en-US" smtClean="0"/>
              <a:t>7/4/2017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B5655-976F-4B60-BFD7-A21C85921715}" type="datetime1">
              <a:rPr lang="en-US" smtClean="0"/>
              <a:t>7/4/2017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EFA360-1CC1-4DCF-86A5-1A446DB958B0}" type="datetime1">
              <a:rPr lang="en-US" smtClean="0"/>
              <a:t>7/4/2017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t>7/4/2017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t>7/4/2017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t>7/4/2017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t>7/4/2017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log.etrend.sk/tomas-tiefenbach/9-tipov-ako-objavit-vlastny-niche-a-zarobit.htm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2132856"/>
            <a:ext cx="6400800" cy="1752600"/>
          </a:xfrm>
        </p:spPr>
        <p:txBody>
          <a:bodyPr>
            <a:normAutofit/>
          </a:bodyPr>
          <a:lstStyle/>
          <a:p>
            <a:r>
              <a:rPr lang="en-US" b="1" dirty="0" smtClean="0">
                <a:solidFill>
                  <a:srgbClr val="29C1AF"/>
                </a:solidFill>
              </a:rPr>
              <a:t>Tips </a:t>
            </a:r>
            <a:r>
              <a:rPr lang="en-US" b="1" dirty="0">
                <a:solidFill>
                  <a:srgbClr val="29C1AF"/>
                </a:solidFill>
              </a:rPr>
              <a:t>on how to find your niche for your </a:t>
            </a:r>
            <a:r>
              <a:rPr lang="en-US" b="1" dirty="0" smtClean="0">
                <a:solidFill>
                  <a:srgbClr val="29C1AF"/>
                </a:solidFill>
              </a:rPr>
              <a:t>products</a:t>
            </a:r>
            <a:endParaRPr lang="en-US" b="1"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240" y="6000768"/>
            <a:ext cx="3357586" cy="714356"/>
          </a:xfrm>
          <a:prstGeom prst="rect">
            <a:avLst/>
          </a:prstGeom>
          <a:noFill/>
          <a:ln>
            <a:noFill/>
          </a:ln>
        </p:spPr>
      </p:pic>
      <p:sp>
        <p:nvSpPr>
          <p:cNvPr id="6" name="Obdĺžnik 5"/>
          <p:cNvSpPr/>
          <p:nvPr/>
        </p:nvSpPr>
        <p:spPr>
          <a:xfrm>
            <a:off x="13072" y="5631436"/>
            <a:ext cx="9144000" cy="369332"/>
          </a:xfrm>
          <a:prstGeom prst="rect">
            <a:avLst/>
          </a:prstGeom>
        </p:spPr>
        <p:txBody>
          <a:bodyPr wrap="square">
            <a:spAutoFit/>
          </a:bodyPr>
          <a:lstStyle/>
          <a:p>
            <a:r>
              <a:rPr lang="en-US" u="sng" dirty="0">
                <a:hlinkClick r:id="rId3"/>
              </a:rPr>
              <a:t>http://blog.etrend.sk/tomas-tiefenbach/9-tipov-ako-objavit-vlastny-niche-a-zarobit.html</a:t>
            </a:r>
            <a:r>
              <a:rPr lang="en-US" dirty="0"/>
              <a:t> </a:t>
            </a:r>
            <a:endParaRPr lang="sk-S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r>
              <a:rPr lang="en-GB" sz="4400" b="1" kern="1200" dirty="0" smtClean="0">
                <a:solidFill>
                  <a:schemeClr val="tx1"/>
                </a:solidFill>
                <a:effectLst/>
                <a:latin typeface="+mj-lt"/>
                <a:ea typeface="+mj-ea"/>
                <a:cs typeface="+mj-cs"/>
              </a:rPr>
              <a:t>Personalize</a:t>
            </a:r>
            <a:endParaRPr lang="sk-SK" sz="4400" kern="1200" dirty="0">
              <a:solidFill>
                <a:schemeClr val="tx1"/>
              </a:solidFill>
              <a:effectLst/>
              <a:latin typeface="+mj-lt"/>
              <a:ea typeface="+mj-ea"/>
              <a:cs typeface="+mj-cs"/>
            </a:endParaRPr>
          </a:p>
        </p:txBody>
      </p:sp>
      <p:sp>
        <p:nvSpPr>
          <p:cNvPr id="3" name="Zástupný symbol obsahu 2"/>
          <p:cNvSpPr>
            <a:spLocks noGrp="1"/>
          </p:cNvSpPr>
          <p:nvPr>
            <p:ph idx="1"/>
          </p:nvPr>
        </p:nvSpPr>
        <p:spPr/>
        <p:txBody>
          <a:bodyPr/>
          <a:lstStyle/>
          <a:p>
            <a:r>
              <a:rPr lang="en-GB" sz="3200" kern="1200" dirty="0" smtClean="0">
                <a:solidFill>
                  <a:schemeClr val="tx1"/>
                </a:solidFill>
                <a:effectLst/>
                <a:latin typeface="+mn-lt"/>
                <a:ea typeface="+mn-ea"/>
                <a:cs typeface="+mn-cs"/>
              </a:rPr>
              <a:t>It's a great way to create your own market segment. </a:t>
            </a:r>
          </a:p>
          <a:p>
            <a:pPr marL="0" indent="0">
              <a:buNone/>
            </a:pPr>
            <a:r>
              <a:rPr lang="en-GB" sz="3200" kern="1200" dirty="0" smtClean="0">
                <a:solidFill>
                  <a:schemeClr val="tx1"/>
                </a:solidFill>
                <a:effectLst/>
                <a:latin typeface="+mn-lt"/>
                <a:ea typeface="+mn-ea"/>
                <a:cs typeface="+mn-cs"/>
              </a:rPr>
              <a:t>For example</a:t>
            </a:r>
          </a:p>
          <a:p>
            <a:r>
              <a:rPr lang="en-GB" dirty="0" err="1" smtClean="0"/>
              <a:t>Jibbitz</a:t>
            </a:r>
            <a:r>
              <a:rPr lang="en-GB" dirty="0" smtClean="0"/>
              <a:t> </a:t>
            </a:r>
            <a:r>
              <a:rPr lang="en-GB" sz="3200" kern="1200" dirty="0" smtClean="0">
                <a:solidFill>
                  <a:schemeClr val="tx1"/>
                </a:solidFill>
                <a:effectLst/>
                <a:latin typeface="+mn-lt"/>
                <a:ea typeface="+mn-ea"/>
                <a:cs typeface="+mn-cs"/>
              </a:rPr>
              <a:t>has based its business on producing children fun decorations for Crocs sandals. During the four years </a:t>
            </a:r>
            <a:r>
              <a:rPr lang="en-GB" sz="3200" kern="1200" dirty="0" err="1" smtClean="0">
                <a:solidFill>
                  <a:schemeClr val="tx1"/>
                </a:solidFill>
                <a:effectLst/>
                <a:latin typeface="+mn-lt"/>
                <a:ea typeface="+mn-ea"/>
                <a:cs typeface="+mn-cs"/>
              </a:rPr>
              <a:t>Jibbitz</a:t>
            </a:r>
            <a:r>
              <a:rPr lang="en-GB" sz="3200" kern="1200" dirty="0" smtClean="0">
                <a:solidFill>
                  <a:schemeClr val="tx1"/>
                </a:solidFill>
                <a:effectLst/>
                <a:latin typeface="+mn-lt"/>
                <a:ea typeface="+mn-ea"/>
                <a:cs typeface="+mn-cs"/>
              </a:rPr>
              <a:t> was bought by Crocs for $ 10 million!</a:t>
            </a:r>
            <a:endParaRPr lang="sk-SK" sz="3200" kern="1200" dirty="0">
              <a:solidFill>
                <a:schemeClr val="tx1"/>
              </a:solidFill>
              <a:effectLst/>
              <a:latin typeface="+mn-lt"/>
              <a:ea typeface="+mn-ea"/>
              <a:cs typeface="+mn-cs"/>
            </a:endParaRPr>
          </a:p>
        </p:txBody>
      </p:sp>
      <p:sp>
        <p:nvSpPr>
          <p:cNvPr id="4" name="Zástupný symbol čísla snímky 3"/>
          <p:cNvSpPr>
            <a:spLocks noGrp="1"/>
          </p:cNvSpPr>
          <p:nvPr>
            <p:ph type="sldNum" sz="quarter" idx="12"/>
          </p:nvPr>
        </p:nvSpPr>
        <p:spPr/>
        <p:txBody>
          <a:bodyPr/>
          <a:lstStyle/>
          <a:p>
            <a:fld id="{1E1F44E5-9FB8-4181-B433-C93897A9A40A}" type="slidenum">
              <a:rPr lang="en-US" smtClean="0"/>
              <a:t>10</a:t>
            </a:fld>
            <a:endParaRPr lang="en-US"/>
          </a:p>
        </p:txBody>
      </p:sp>
    </p:spTree>
    <p:extLst>
      <p:ext uri="{BB962C8B-B14F-4D97-AF65-F5344CB8AC3E}">
        <p14:creationId xmlns:p14="http://schemas.microsoft.com/office/powerpoint/2010/main" val="2943366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1E1F44E5-9FB8-4181-B433-C93897A9A40A}" type="slidenum">
              <a:rPr lang="en-US" smtClean="0"/>
              <a:t>11</a:t>
            </a:fld>
            <a:endParaRPr lang="en-US"/>
          </a:p>
        </p:txBody>
      </p:sp>
      <p:pic>
        <p:nvPicPr>
          <p:cNvPr id="5" name="Obrázok 4" descr="http://static.etrend.sk/uploads/tx_media/blogy/238/Jibbitz.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404665"/>
            <a:ext cx="8496944" cy="5904655"/>
          </a:xfrm>
          <a:prstGeom prst="rect">
            <a:avLst/>
          </a:prstGeom>
          <a:noFill/>
          <a:ln>
            <a:noFill/>
          </a:ln>
        </p:spPr>
      </p:pic>
    </p:spTree>
    <p:extLst>
      <p:ext uri="{BB962C8B-B14F-4D97-AF65-F5344CB8AC3E}">
        <p14:creationId xmlns:p14="http://schemas.microsoft.com/office/powerpoint/2010/main" val="3196136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4400" b="1" kern="1200" dirty="0" smtClean="0">
                <a:solidFill>
                  <a:schemeClr val="tx1"/>
                </a:solidFill>
                <a:effectLst/>
                <a:latin typeface="+mj-lt"/>
                <a:ea typeface="+mj-ea"/>
                <a:cs typeface="+mj-cs"/>
              </a:rPr>
              <a:t>Adapt</a:t>
            </a:r>
            <a:endParaRPr lang="sk-SK" dirty="0"/>
          </a:p>
        </p:txBody>
      </p:sp>
      <p:sp>
        <p:nvSpPr>
          <p:cNvPr id="3" name="Zástupný symbol obsahu 2"/>
          <p:cNvSpPr>
            <a:spLocks noGrp="1"/>
          </p:cNvSpPr>
          <p:nvPr>
            <p:ph idx="1"/>
          </p:nvPr>
        </p:nvSpPr>
        <p:spPr/>
        <p:txBody>
          <a:bodyPr>
            <a:normAutofit/>
          </a:bodyPr>
          <a:lstStyle/>
          <a:p>
            <a:pPr lvl="0"/>
            <a:r>
              <a:rPr lang="en-GB" dirty="0"/>
              <a:t>i</a:t>
            </a:r>
            <a:r>
              <a:rPr lang="en-GB" sz="3200" kern="1200" dirty="0" smtClean="0">
                <a:solidFill>
                  <a:schemeClr val="tx1"/>
                </a:solidFill>
                <a:effectLst/>
                <a:latin typeface="+mn-lt"/>
                <a:ea typeface="+mn-ea"/>
                <a:cs typeface="+mn-cs"/>
              </a:rPr>
              <a:t>nspire from competitors or even companies from other sectors </a:t>
            </a:r>
            <a:endParaRPr lang="sk-SK" sz="3200" kern="1200" dirty="0" smtClean="0">
              <a:solidFill>
                <a:schemeClr val="tx1"/>
              </a:solidFill>
              <a:effectLst/>
              <a:latin typeface="+mn-lt"/>
              <a:ea typeface="+mn-ea"/>
              <a:cs typeface="+mn-cs"/>
            </a:endParaRPr>
          </a:p>
          <a:p>
            <a:pPr lvl="0"/>
            <a:r>
              <a:rPr lang="en-GB" sz="3200" kern="1200" dirty="0" smtClean="0">
                <a:solidFill>
                  <a:schemeClr val="tx1"/>
                </a:solidFill>
                <a:effectLst/>
                <a:latin typeface="+mn-lt"/>
                <a:ea typeface="+mn-ea"/>
                <a:cs typeface="+mn-cs"/>
              </a:rPr>
              <a:t>some of their tricks will definitely be able to adapt to your business</a:t>
            </a:r>
            <a:endParaRPr lang="sk-SK" sz="3200" kern="1200" dirty="0" smtClean="0">
              <a:solidFill>
                <a:schemeClr val="tx1"/>
              </a:solidFill>
              <a:effectLst/>
              <a:latin typeface="+mn-lt"/>
              <a:ea typeface="+mn-ea"/>
              <a:cs typeface="+mn-cs"/>
            </a:endParaRPr>
          </a:p>
          <a:p>
            <a:pPr marL="0" indent="0">
              <a:buNone/>
            </a:pPr>
            <a:r>
              <a:rPr lang="en-GB" sz="3200" kern="1200" dirty="0" smtClean="0">
                <a:solidFill>
                  <a:schemeClr val="tx1"/>
                </a:solidFill>
                <a:effectLst/>
                <a:latin typeface="+mn-lt"/>
                <a:ea typeface="+mn-ea"/>
                <a:cs typeface="+mn-cs"/>
              </a:rPr>
              <a:t>For example:</a:t>
            </a:r>
            <a:endParaRPr lang="sk-SK" sz="3200" kern="1200" dirty="0" smtClean="0">
              <a:solidFill>
                <a:schemeClr val="tx1"/>
              </a:solidFill>
              <a:effectLst/>
              <a:latin typeface="+mn-lt"/>
              <a:ea typeface="+mn-ea"/>
              <a:cs typeface="+mn-cs"/>
            </a:endParaRPr>
          </a:p>
          <a:p>
            <a:pPr lvl="0"/>
            <a:r>
              <a:rPr lang="en-GB" sz="3200" kern="1200" dirty="0" smtClean="0">
                <a:solidFill>
                  <a:schemeClr val="tx1"/>
                </a:solidFill>
                <a:effectLst/>
                <a:latin typeface="+mn-lt"/>
                <a:ea typeface="+mn-ea"/>
                <a:cs typeface="+mn-cs"/>
              </a:rPr>
              <a:t>Nike </a:t>
            </a:r>
            <a:r>
              <a:rPr lang="en-GB" sz="3200" kern="1200" dirty="0" err="1" smtClean="0">
                <a:solidFill>
                  <a:schemeClr val="tx1"/>
                </a:solidFill>
                <a:effectLst/>
                <a:latin typeface="+mn-lt"/>
                <a:ea typeface="+mn-ea"/>
                <a:cs typeface="+mn-cs"/>
              </a:rPr>
              <a:t>Shox</a:t>
            </a:r>
            <a:r>
              <a:rPr lang="en-GB" sz="3200" kern="1200" dirty="0" smtClean="0">
                <a:solidFill>
                  <a:schemeClr val="tx1"/>
                </a:solidFill>
                <a:effectLst/>
                <a:latin typeface="+mn-lt"/>
                <a:ea typeface="+mn-ea"/>
                <a:cs typeface="+mn-cs"/>
              </a:rPr>
              <a:t> sneakers were inspired by dampers in F1 car</a:t>
            </a:r>
            <a:endParaRPr lang="sk-SK" sz="3200" kern="1200" dirty="0" smtClean="0">
              <a:solidFill>
                <a:schemeClr val="tx1"/>
              </a:solidFill>
              <a:effectLst/>
              <a:latin typeface="+mn-lt"/>
              <a:ea typeface="+mn-ea"/>
              <a:cs typeface="+mn-cs"/>
            </a:endParaRPr>
          </a:p>
        </p:txBody>
      </p:sp>
      <p:sp>
        <p:nvSpPr>
          <p:cNvPr id="4" name="Zástupný symbol čísla snímky 3"/>
          <p:cNvSpPr>
            <a:spLocks noGrp="1"/>
          </p:cNvSpPr>
          <p:nvPr>
            <p:ph type="sldNum" sz="quarter" idx="12"/>
          </p:nvPr>
        </p:nvSpPr>
        <p:spPr/>
        <p:txBody>
          <a:bodyPr/>
          <a:lstStyle/>
          <a:p>
            <a:fld id="{1E1F44E5-9FB8-4181-B433-C93897A9A40A}" type="slidenum">
              <a:rPr lang="en-US" smtClean="0"/>
              <a:t>2</a:t>
            </a:fld>
            <a:endParaRPr lang="en-US"/>
          </a:p>
        </p:txBody>
      </p:sp>
    </p:spTree>
    <p:extLst>
      <p:ext uri="{BB962C8B-B14F-4D97-AF65-F5344CB8AC3E}">
        <p14:creationId xmlns:p14="http://schemas.microsoft.com/office/powerpoint/2010/main" val="2959650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1E1F44E5-9FB8-4181-B433-C93897A9A40A}" type="slidenum">
              <a:rPr lang="en-US" smtClean="0"/>
              <a:t>3</a:t>
            </a:fld>
            <a:endParaRPr lang="en-US"/>
          </a:p>
        </p:txBody>
      </p:sp>
      <p:pic>
        <p:nvPicPr>
          <p:cNvPr id="5" name="Obrázok 4" descr="http://static.etrend.sk/uploads/tx_media/blogy/238/Black_%26_Gold_Nike_Air_Shox.JPG"/>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9144000" cy="6480719"/>
          </a:xfrm>
          <a:prstGeom prst="rect">
            <a:avLst/>
          </a:prstGeom>
          <a:noFill/>
          <a:ln>
            <a:noFill/>
          </a:ln>
        </p:spPr>
      </p:pic>
    </p:spTree>
    <p:extLst>
      <p:ext uri="{BB962C8B-B14F-4D97-AF65-F5344CB8AC3E}">
        <p14:creationId xmlns:p14="http://schemas.microsoft.com/office/powerpoint/2010/main" val="3334925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r>
              <a:rPr lang="en-GB" sz="4400" b="1" kern="1200" dirty="0" smtClean="0">
                <a:solidFill>
                  <a:schemeClr val="tx1"/>
                </a:solidFill>
                <a:effectLst/>
                <a:latin typeface="+mj-lt"/>
                <a:ea typeface="+mj-ea"/>
                <a:cs typeface="+mj-cs"/>
              </a:rPr>
              <a:t>Add a little extra</a:t>
            </a:r>
            <a:endParaRPr lang="sk-SK" sz="4400" kern="1200" dirty="0">
              <a:solidFill>
                <a:schemeClr val="tx1"/>
              </a:solidFill>
              <a:effectLst/>
              <a:latin typeface="+mj-lt"/>
              <a:ea typeface="+mj-ea"/>
              <a:cs typeface="+mj-cs"/>
            </a:endParaRPr>
          </a:p>
        </p:txBody>
      </p:sp>
      <p:sp>
        <p:nvSpPr>
          <p:cNvPr id="3" name="Zástupný symbol obsahu 2"/>
          <p:cNvSpPr>
            <a:spLocks noGrp="1"/>
          </p:cNvSpPr>
          <p:nvPr>
            <p:ph idx="1"/>
          </p:nvPr>
        </p:nvSpPr>
        <p:spPr/>
        <p:txBody>
          <a:bodyPr>
            <a:normAutofit/>
          </a:bodyPr>
          <a:lstStyle/>
          <a:p>
            <a:r>
              <a:rPr lang="en-GB" sz="3200" kern="1200" dirty="0" smtClean="0">
                <a:solidFill>
                  <a:schemeClr val="tx1"/>
                </a:solidFill>
                <a:effectLst/>
                <a:latin typeface="+mn-lt"/>
                <a:ea typeface="+mn-ea"/>
                <a:cs typeface="+mn-cs"/>
              </a:rPr>
              <a:t>What about adding something extra for the costumer?</a:t>
            </a:r>
            <a:endParaRPr lang="sk-SK" sz="3200" kern="1200" dirty="0" smtClean="0">
              <a:solidFill>
                <a:schemeClr val="tx1"/>
              </a:solidFill>
              <a:effectLst/>
              <a:latin typeface="+mn-lt"/>
              <a:ea typeface="+mn-ea"/>
              <a:cs typeface="+mn-cs"/>
            </a:endParaRPr>
          </a:p>
          <a:p>
            <a:r>
              <a:rPr lang="en-GB" sz="3200" kern="1200" dirty="0" smtClean="0">
                <a:solidFill>
                  <a:schemeClr val="tx1"/>
                </a:solidFill>
                <a:effectLst/>
                <a:latin typeface="+mn-lt"/>
                <a:ea typeface="+mn-ea"/>
                <a:cs typeface="+mn-cs"/>
              </a:rPr>
              <a:t>Ideally something that does not cost a lot, but the customer gets the impression that for their money they got more than from competitors.</a:t>
            </a:r>
            <a:endParaRPr lang="sk-SK" sz="3200" kern="1200" dirty="0">
              <a:solidFill>
                <a:schemeClr val="tx1"/>
              </a:solidFill>
              <a:effectLst/>
              <a:latin typeface="+mn-lt"/>
              <a:ea typeface="+mn-ea"/>
              <a:cs typeface="+mn-cs"/>
            </a:endParaRPr>
          </a:p>
        </p:txBody>
      </p:sp>
      <p:sp>
        <p:nvSpPr>
          <p:cNvPr id="4" name="Zástupný symbol čísla snímky 3"/>
          <p:cNvSpPr>
            <a:spLocks noGrp="1"/>
          </p:cNvSpPr>
          <p:nvPr>
            <p:ph type="sldNum" sz="quarter" idx="12"/>
          </p:nvPr>
        </p:nvSpPr>
        <p:spPr/>
        <p:txBody>
          <a:bodyPr/>
          <a:lstStyle/>
          <a:p>
            <a:fld id="{1E1F44E5-9FB8-4181-B433-C93897A9A40A}" type="slidenum">
              <a:rPr lang="en-US" smtClean="0"/>
              <a:t>4</a:t>
            </a:fld>
            <a:endParaRPr lang="en-US"/>
          </a:p>
        </p:txBody>
      </p:sp>
    </p:spTree>
    <p:extLst>
      <p:ext uri="{BB962C8B-B14F-4D97-AF65-F5344CB8AC3E}">
        <p14:creationId xmlns:p14="http://schemas.microsoft.com/office/powerpoint/2010/main" val="959480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r>
              <a:rPr lang="en-GB" sz="4400" b="1" kern="1200" dirty="0" smtClean="0">
                <a:solidFill>
                  <a:schemeClr val="tx1"/>
                </a:solidFill>
                <a:effectLst/>
                <a:latin typeface="+mj-lt"/>
                <a:ea typeface="+mj-ea"/>
                <a:cs typeface="+mj-cs"/>
              </a:rPr>
              <a:t>Add a little extra</a:t>
            </a:r>
            <a:endParaRPr lang="sk-SK" sz="4400" kern="1200" dirty="0">
              <a:solidFill>
                <a:schemeClr val="tx1"/>
              </a:solidFill>
              <a:effectLst/>
              <a:latin typeface="+mj-lt"/>
              <a:ea typeface="+mj-ea"/>
              <a:cs typeface="+mj-cs"/>
            </a:endParaRPr>
          </a:p>
        </p:txBody>
      </p:sp>
      <p:sp>
        <p:nvSpPr>
          <p:cNvPr id="3" name="Zástupný symbol obsahu 2"/>
          <p:cNvSpPr>
            <a:spLocks noGrp="1"/>
          </p:cNvSpPr>
          <p:nvPr>
            <p:ph idx="1"/>
          </p:nvPr>
        </p:nvSpPr>
        <p:spPr/>
        <p:txBody>
          <a:bodyPr>
            <a:normAutofit fontScale="92500" lnSpcReduction="10000"/>
          </a:bodyPr>
          <a:lstStyle/>
          <a:p>
            <a:pPr marL="0" indent="0">
              <a:buNone/>
            </a:pPr>
            <a:r>
              <a:rPr lang="en-GB" sz="3200" kern="1200" dirty="0" smtClean="0">
                <a:solidFill>
                  <a:schemeClr val="tx1"/>
                </a:solidFill>
                <a:effectLst/>
                <a:latin typeface="+mn-lt"/>
                <a:ea typeface="+mn-ea"/>
                <a:cs typeface="+mn-cs"/>
              </a:rPr>
              <a:t>For example:</a:t>
            </a:r>
            <a:endParaRPr lang="sk-SK" sz="3200" kern="1200" dirty="0" smtClean="0">
              <a:solidFill>
                <a:schemeClr val="tx1"/>
              </a:solidFill>
              <a:effectLst/>
              <a:latin typeface="+mn-lt"/>
              <a:ea typeface="+mn-ea"/>
              <a:cs typeface="+mn-cs"/>
            </a:endParaRPr>
          </a:p>
          <a:p>
            <a:r>
              <a:rPr lang="en-GB" sz="3200" kern="1200" dirty="0" smtClean="0">
                <a:solidFill>
                  <a:schemeClr val="tx1"/>
                </a:solidFill>
                <a:effectLst/>
                <a:latin typeface="+mn-lt"/>
                <a:ea typeface="+mn-ea"/>
                <a:cs typeface="+mn-cs"/>
              </a:rPr>
              <a:t>McDonalds created Happy Meal a product - food, in combination with a toy. The original product - hamburger with Coke - was offered by hundreds of other competitors.</a:t>
            </a:r>
            <a:endParaRPr lang="sk-SK" sz="3200" kern="1200" dirty="0" smtClean="0">
              <a:solidFill>
                <a:schemeClr val="tx1"/>
              </a:solidFill>
              <a:effectLst/>
              <a:latin typeface="+mn-lt"/>
              <a:ea typeface="+mn-ea"/>
              <a:cs typeface="+mn-cs"/>
            </a:endParaRPr>
          </a:p>
          <a:p>
            <a:r>
              <a:rPr lang="en-GB" sz="3200" kern="1200" dirty="0" smtClean="0">
                <a:solidFill>
                  <a:schemeClr val="tx1"/>
                </a:solidFill>
                <a:effectLst/>
                <a:latin typeface="+mn-lt"/>
                <a:ea typeface="+mn-ea"/>
                <a:cs typeface="+mn-cs"/>
              </a:rPr>
              <a:t>McDonalds added a toy to the original product and took a very attractive niche - children. In this niche could then McDonalds continue to build and offer other associated products - such celebrations for children.</a:t>
            </a:r>
            <a:endParaRPr lang="sk-SK" sz="3200" kern="1200" dirty="0">
              <a:solidFill>
                <a:schemeClr val="tx1"/>
              </a:solidFill>
              <a:effectLst/>
              <a:latin typeface="+mn-lt"/>
              <a:ea typeface="+mn-ea"/>
              <a:cs typeface="+mn-cs"/>
            </a:endParaRPr>
          </a:p>
        </p:txBody>
      </p:sp>
      <p:sp>
        <p:nvSpPr>
          <p:cNvPr id="4" name="Zástupný symbol čísla snímky 3"/>
          <p:cNvSpPr>
            <a:spLocks noGrp="1"/>
          </p:cNvSpPr>
          <p:nvPr>
            <p:ph type="sldNum" sz="quarter" idx="12"/>
          </p:nvPr>
        </p:nvSpPr>
        <p:spPr/>
        <p:txBody>
          <a:bodyPr/>
          <a:lstStyle/>
          <a:p>
            <a:fld id="{1E1F44E5-9FB8-4181-B433-C93897A9A40A}" type="slidenum">
              <a:rPr lang="en-US" smtClean="0"/>
              <a:t>5</a:t>
            </a:fld>
            <a:endParaRPr lang="en-US"/>
          </a:p>
        </p:txBody>
      </p:sp>
    </p:spTree>
    <p:extLst>
      <p:ext uri="{BB962C8B-B14F-4D97-AF65-F5344CB8AC3E}">
        <p14:creationId xmlns:p14="http://schemas.microsoft.com/office/powerpoint/2010/main" val="2383874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1E1F44E5-9FB8-4181-B433-C93897A9A40A}" type="slidenum">
              <a:rPr lang="en-US" smtClean="0"/>
              <a:t>6</a:t>
            </a:fld>
            <a:endParaRPr lang="en-US"/>
          </a:p>
        </p:txBody>
      </p:sp>
      <p:pic>
        <p:nvPicPr>
          <p:cNvPr id="5" name="Obrázok 4" descr="https://www.lawyersandsettlements.com/blog/wp-content/uploads/2010/12/McDonalds-Happy-Meal-Spiderman.jpg"/>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9144000" cy="6480720"/>
          </a:xfrm>
          <a:prstGeom prst="rect">
            <a:avLst/>
          </a:prstGeom>
          <a:noFill/>
          <a:ln>
            <a:noFill/>
          </a:ln>
        </p:spPr>
      </p:pic>
    </p:spTree>
    <p:extLst>
      <p:ext uri="{BB962C8B-B14F-4D97-AF65-F5344CB8AC3E}">
        <p14:creationId xmlns:p14="http://schemas.microsoft.com/office/powerpoint/2010/main" val="1794590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r>
              <a:rPr lang="en-GB" sz="4400" b="1" kern="1200" dirty="0" smtClean="0">
                <a:solidFill>
                  <a:schemeClr val="tx1"/>
                </a:solidFill>
                <a:effectLst/>
                <a:latin typeface="+mj-lt"/>
                <a:ea typeface="+mj-ea"/>
                <a:cs typeface="+mj-cs"/>
              </a:rPr>
              <a:t>Be intuitive</a:t>
            </a:r>
            <a:endParaRPr lang="sk-SK" sz="4400" kern="1200" dirty="0">
              <a:solidFill>
                <a:schemeClr val="tx1"/>
              </a:solidFill>
              <a:effectLst/>
              <a:latin typeface="+mj-lt"/>
              <a:ea typeface="+mj-ea"/>
              <a:cs typeface="+mj-cs"/>
            </a:endParaRPr>
          </a:p>
        </p:txBody>
      </p:sp>
      <p:sp>
        <p:nvSpPr>
          <p:cNvPr id="3" name="Zástupný symbol obsahu 2"/>
          <p:cNvSpPr>
            <a:spLocks noGrp="1"/>
          </p:cNvSpPr>
          <p:nvPr>
            <p:ph idx="1"/>
          </p:nvPr>
        </p:nvSpPr>
        <p:spPr/>
        <p:txBody>
          <a:bodyPr/>
          <a:lstStyle/>
          <a:p>
            <a:r>
              <a:rPr lang="en-GB" sz="3200" kern="1200" dirty="0" smtClean="0">
                <a:solidFill>
                  <a:schemeClr val="tx1"/>
                </a:solidFill>
                <a:effectLst/>
                <a:latin typeface="+mn-lt"/>
                <a:ea typeface="+mn-ea"/>
                <a:cs typeface="+mn-cs"/>
              </a:rPr>
              <a:t>If your product can be used by a child without training, you are well on your way</a:t>
            </a:r>
          </a:p>
        </p:txBody>
      </p:sp>
      <p:sp>
        <p:nvSpPr>
          <p:cNvPr id="4" name="Zástupný symbol čísla snímky 3"/>
          <p:cNvSpPr>
            <a:spLocks noGrp="1"/>
          </p:cNvSpPr>
          <p:nvPr>
            <p:ph type="sldNum" sz="quarter" idx="12"/>
          </p:nvPr>
        </p:nvSpPr>
        <p:spPr/>
        <p:txBody>
          <a:bodyPr/>
          <a:lstStyle/>
          <a:p>
            <a:fld id="{1E1F44E5-9FB8-4181-B433-C93897A9A40A}" type="slidenum">
              <a:rPr lang="en-US" smtClean="0"/>
              <a:t>7</a:t>
            </a:fld>
            <a:endParaRPr lang="en-US"/>
          </a:p>
        </p:txBody>
      </p:sp>
    </p:spTree>
    <p:extLst>
      <p:ext uri="{BB962C8B-B14F-4D97-AF65-F5344CB8AC3E}">
        <p14:creationId xmlns:p14="http://schemas.microsoft.com/office/powerpoint/2010/main" val="1275160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r>
              <a:rPr lang="en-GB" sz="4400" b="1" kern="1200" dirty="0" smtClean="0">
                <a:solidFill>
                  <a:schemeClr val="tx1"/>
                </a:solidFill>
                <a:effectLst/>
                <a:latin typeface="+mj-lt"/>
                <a:ea typeface="+mj-ea"/>
                <a:cs typeface="+mj-cs"/>
              </a:rPr>
              <a:t>Be intuitive</a:t>
            </a:r>
            <a:endParaRPr lang="sk-SK" sz="4400" kern="1200" dirty="0">
              <a:solidFill>
                <a:schemeClr val="tx1"/>
              </a:solidFill>
              <a:effectLst/>
              <a:latin typeface="+mj-lt"/>
              <a:ea typeface="+mj-ea"/>
              <a:cs typeface="+mj-cs"/>
            </a:endParaRPr>
          </a:p>
        </p:txBody>
      </p:sp>
      <p:sp>
        <p:nvSpPr>
          <p:cNvPr id="3" name="Zástupný symbol obsahu 2"/>
          <p:cNvSpPr>
            <a:spLocks noGrp="1"/>
          </p:cNvSpPr>
          <p:nvPr>
            <p:ph idx="1"/>
          </p:nvPr>
        </p:nvSpPr>
        <p:spPr/>
        <p:txBody>
          <a:bodyPr>
            <a:normAutofit lnSpcReduction="10000"/>
          </a:bodyPr>
          <a:lstStyle/>
          <a:p>
            <a:pPr marL="0" indent="0">
              <a:buNone/>
            </a:pPr>
            <a:r>
              <a:rPr lang="en-GB" sz="3200" kern="1200" dirty="0" smtClean="0">
                <a:solidFill>
                  <a:schemeClr val="tx1"/>
                </a:solidFill>
                <a:effectLst/>
                <a:latin typeface="+mn-lt"/>
                <a:ea typeface="+mn-ea"/>
                <a:cs typeface="+mn-cs"/>
              </a:rPr>
              <a:t>For example:</a:t>
            </a:r>
            <a:endParaRPr lang="sk-SK" sz="3200" kern="1200" dirty="0" smtClean="0">
              <a:solidFill>
                <a:schemeClr val="tx1"/>
              </a:solidFill>
              <a:effectLst/>
              <a:latin typeface="+mn-lt"/>
              <a:ea typeface="+mn-ea"/>
              <a:cs typeface="+mn-cs"/>
            </a:endParaRPr>
          </a:p>
          <a:p>
            <a:r>
              <a:rPr lang="en-GB" sz="3200" kern="1200" dirty="0" smtClean="0">
                <a:solidFill>
                  <a:schemeClr val="tx1"/>
                </a:solidFill>
                <a:effectLst/>
                <a:latin typeface="+mn-lt"/>
                <a:ea typeface="+mn-ea"/>
                <a:cs typeface="+mn-cs"/>
              </a:rPr>
              <a:t>Apple iPhone product put stakes at the simplicity and intuitiveness - unpack it from the box and you can almost instantly start using it without studying the manual. Its products will appeal to both niche design enthusiasts but also technical untalented, which had previously preferred keyboard phones.</a:t>
            </a:r>
          </a:p>
        </p:txBody>
      </p:sp>
      <p:sp>
        <p:nvSpPr>
          <p:cNvPr id="4" name="Zástupný symbol čísla snímky 3"/>
          <p:cNvSpPr>
            <a:spLocks noGrp="1"/>
          </p:cNvSpPr>
          <p:nvPr>
            <p:ph type="sldNum" sz="quarter" idx="12"/>
          </p:nvPr>
        </p:nvSpPr>
        <p:spPr/>
        <p:txBody>
          <a:bodyPr/>
          <a:lstStyle/>
          <a:p>
            <a:fld id="{1E1F44E5-9FB8-4181-B433-C93897A9A40A}" type="slidenum">
              <a:rPr lang="en-US" smtClean="0"/>
              <a:t>8</a:t>
            </a:fld>
            <a:endParaRPr lang="en-US"/>
          </a:p>
        </p:txBody>
      </p:sp>
    </p:spTree>
    <p:extLst>
      <p:ext uri="{BB962C8B-B14F-4D97-AF65-F5344CB8AC3E}">
        <p14:creationId xmlns:p14="http://schemas.microsoft.com/office/powerpoint/2010/main" val="2346004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1E1F44E5-9FB8-4181-B433-C93897A9A40A}" type="slidenum">
              <a:rPr lang="en-US" smtClean="0"/>
              <a:t>9</a:t>
            </a:fld>
            <a:endParaRPr lang="en-US"/>
          </a:p>
        </p:txBody>
      </p:sp>
      <p:pic>
        <p:nvPicPr>
          <p:cNvPr id="6" name="Obrázok 5" descr="Výsledok vyhľadávania obrázkov pre dopyt iphone"/>
          <p:cNvPicPr/>
          <p:nvPr/>
        </p:nvPicPr>
        <p:blipFill rotWithShape="1">
          <a:blip r:embed="rId3" cstate="print">
            <a:extLst>
              <a:ext uri="{28A0092B-C50C-407E-A947-70E740481C1C}">
                <a14:useLocalDpi xmlns:a14="http://schemas.microsoft.com/office/drawing/2010/main" val="0"/>
              </a:ext>
            </a:extLst>
          </a:blip>
          <a:srcRect l="21095" r="19095" b="33117"/>
          <a:stretch/>
        </p:blipFill>
        <p:spPr bwMode="auto">
          <a:xfrm>
            <a:off x="179512" y="620688"/>
            <a:ext cx="8748463" cy="50405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07075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297</Words>
  <Application>Microsoft Office PowerPoint</Application>
  <PresentationFormat>Prezentácia na obrazovke (4:3)</PresentationFormat>
  <Paragraphs>40</Paragraphs>
  <Slides>11</Slides>
  <Notes>7</Notes>
  <HiddenSlides>0</HiddenSlides>
  <MMClips>0</MMClips>
  <ScaleCrop>false</ScaleCrop>
  <HeadingPairs>
    <vt:vector size="4" baseType="variant">
      <vt:variant>
        <vt:lpstr>Motív</vt:lpstr>
      </vt:variant>
      <vt:variant>
        <vt:i4>1</vt:i4>
      </vt:variant>
      <vt:variant>
        <vt:lpstr>Nadpisy snímok</vt:lpstr>
      </vt:variant>
      <vt:variant>
        <vt:i4>11</vt:i4>
      </vt:variant>
    </vt:vector>
  </HeadingPairs>
  <TitlesOfParts>
    <vt:vector size="12" baseType="lpstr">
      <vt:lpstr>Office Theme</vt:lpstr>
      <vt:lpstr>Prezentácia programu PowerPoint</vt:lpstr>
      <vt:lpstr>Adapt</vt:lpstr>
      <vt:lpstr>Prezentácia programu PowerPoint</vt:lpstr>
      <vt:lpstr>Add a little extra</vt:lpstr>
      <vt:lpstr>Add a little extra</vt:lpstr>
      <vt:lpstr>Prezentácia programu PowerPoint</vt:lpstr>
      <vt:lpstr>Be intuitive</vt:lpstr>
      <vt:lpstr>Be intuitive</vt:lpstr>
      <vt:lpstr>Prezentácia programu PowerPoint</vt:lpstr>
      <vt:lpstr>Personalize</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Zuzana Palkova</cp:lastModifiedBy>
  <cp:revision>67</cp:revision>
  <dcterms:created xsi:type="dcterms:W3CDTF">2017-03-08T21:43:37Z</dcterms:created>
  <dcterms:modified xsi:type="dcterms:W3CDTF">2017-07-04T20:54:24Z</dcterms:modified>
</cp:coreProperties>
</file>